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1"/>
  </p:notesMasterIdLst>
  <p:sldIdLst>
    <p:sldId id="256" r:id="rId2"/>
    <p:sldId id="312" r:id="rId3"/>
    <p:sldId id="293" r:id="rId4"/>
    <p:sldId id="295" r:id="rId5"/>
    <p:sldId id="296" r:id="rId6"/>
    <p:sldId id="298" r:id="rId7"/>
    <p:sldId id="299" r:id="rId8"/>
    <p:sldId id="267" r:id="rId9"/>
    <p:sldId id="278" r:id="rId10"/>
    <p:sldId id="277" r:id="rId11"/>
    <p:sldId id="279" r:id="rId12"/>
    <p:sldId id="271" r:id="rId13"/>
    <p:sldId id="272" r:id="rId14"/>
    <p:sldId id="280" r:id="rId15"/>
    <p:sldId id="281" r:id="rId16"/>
    <p:sldId id="287" r:id="rId17"/>
    <p:sldId id="288" r:id="rId18"/>
    <p:sldId id="289" r:id="rId19"/>
    <p:sldId id="290" r:id="rId20"/>
    <p:sldId id="291" r:id="rId21"/>
    <p:sldId id="286" r:id="rId22"/>
    <p:sldId id="273" r:id="rId23"/>
    <p:sldId id="305" r:id="rId24"/>
    <p:sldId id="306" r:id="rId25"/>
    <p:sldId id="307" r:id="rId26"/>
    <p:sldId id="308" r:id="rId27"/>
    <p:sldId id="292" r:id="rId28"/>
    <p:sldId id="264" r:id="rId29"/>
    <p:sldId id="309" r:id="rId30"/>
  </p:sldIdLst>
  <p:sldSz cx="9144000" cy="5143500" type="screen16x9"/>
  <p:notesSz cx="6858000" cy="9144000"/>
  <p:embeddedFontLst>
    <p:embeddedFont>
      <p:font typeface="Century" panose="02040604050505020304" pitchFamily="18" charset="0"/>
      <p:regular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Garamond" panose="02020404030301010803" pitchFamily="18" charset="0"/>
      <p:regular r:id="rId37"/>
      <p:bold r:id="rId38"/>
      <p:italic r:id="rId39"/>
    </p:embeddedFont>
    <p:embeddedFont>
      <p:font typeface="Segoe UI Black" panose="020B0A02040204020203" pitchFamily="34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C7"/>
    <a:srgbClr val="B0875C"/>
    <a:srgbClr val="E6CFB4"/>
    <a:srgbClr val="DDBE99"/>
    <a:srgbClr val="EEDAC0"/>
    <a:srgbClr val="E6C9A1"/>
    <a:srgbClr val="DBB690"/>
    <a:srgbClr val="DC3912"/>
    <a:srgbClr val="3366CC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35" autoAdjust="0"/>
  </p:normalViewPr>
  <p:slideViewPr>
    <p:cSldViewPr snapToGrid="0">
      <p:cViewPr varScale="1">
        <p:scale>
          <a:sx n="136" d="100"/>
          <a:sy n="136" d="100"/>
        </p:scale>
        <p:origin x="8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11/30/2017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10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mal formuladas.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assistência no preparo de uma receita.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Elementos de medidas incoerentes.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procura de receitas com ingredientes da despensa.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EB9C7-392C-47A4-83CF-0B019C3E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84" y="2971799"/>
            <a:ext cx="716342" cy="73768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C85DFA-C399-4B5E-BC82-62B0EB499BE6}"/>
              </a:ext>
            </a:extLst>
          </p:cNvPr>
          <p:cNvSpPr txBox="1"/>
          <p:nvPr/>
        </p:nvSpPr>
        <p:spPr>
          <a:xfrm>
            <a:off x="6882111" y="2710189"/>
            <a:ext cx="10502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10000"/>
                  </a:schemeClr>
                </a:solidFill>
              </a:rPr>
              <a:t>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Se perder durante o preparo da receita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 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uso de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 através do nome, ingredientes e descrição;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Bem Avaliadas;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Categoria;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Tempo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Categorização da Receita;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Estruturação de Etapas e Passos;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de dicas e cronômetros;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Inclusão 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Manipulações dos Itens;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Integração com Despensa;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de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Buscar Receitas compatíveis com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Categoria;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Tempo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Filtro por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Separação de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Marcador de Etapas e Passos;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% de preparo;- Duração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Avaliação;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Cronometro e Dicas;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Receitas padronizadas.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Preparo interativo, que auxilia o cozinheiro.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Padronização de medidas.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Módulo de despensa vínculado as receitas.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Sugestões inteligentes.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Lista 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1493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92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527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561" y="44600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O diagrama de implementação descreve a implementação física de informações geradas pelo programa de software em componentes de hardware. </a:t>
            </a:r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46E5C31C-0EDA-41CA-885D-7A6B1246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814" y="2176729"/>
            <a:ext cx="6219612" cy="215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4B9CF7-A0C2-4FF2-83F4-AD8F067A411A}"/>
              </a:ext>
            </a:extLst>
          </p:cNvPr>
          <p:cNvSpPr txBox="1"/>
          <p:nvPr/>
        </p:nvSpPr>
        <p:spPr>
          <a:xfrm>
            <a:off x="1962906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75002B-C786-4622-BA68-18541A62FF9A}"/>
              </a:ext>
            </a:extLst>
          </p:cNvPr>
          <p:cNvSpPr txBox="1"/>
          <p:nvPr/>
        </p:nvSpPr>
        <p:spPr>
          <a:xfrm>
            <a:off x="3958691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A24DD4-94F8-45C3-9A71-1AC307381597}"/>
              </a:ext>
            </a:extLst>
          </p:cNvPr>
          <p:cNvSpPr txBox="1"/>
          <p:nvPr/>
        </p:nvSpPr>
        <p:spPr>
          <a:xfrm>
            <a:off x="6169279" y="187153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Google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D60507-5423-4BA9-A5D4-F6D965456487}"/>
              </a:ext>
            </a:extLst>
          </p:cNvPr>
          <p:cNvSpPr txBox="1"/>
          <p:nvPr/>
        </p:nvSpPr>
        <p:spPr>
          <a:xfrm>
            <a:off x="4332454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40%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2B40B9-CFBE-438A-B98B-3AECE9E8BCBA}"/>
              </a:ext>
            </a:extLst>
          </p:cNvPr>
          <p:cNvSpPr txBox="1"/>
          <p:nvPr/>
        </p:nvSpPr>
        <p:spPr>
          <a:xfrm>
            <a:off x="6352020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30%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1D26E57-1EBB-4C97-A88B-E67DAD92F264}"/>
              </a:ext>
            </a:extLst>
          </p:cNvPr>
          <p:cNvSpPr txBox="1"/>
          <p:nvPr/>
        </p:nvSpPr>
        <p:spPr>
          <a:xfrm>
            <a:off x="2184648" y="42429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245%</a:t>
            </a: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223" y="427218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40404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2681</TotalTime>
  <Words>563</Words>
  <Application>Microsoft Office PowerPoint</Application>
  <PresentationFormat>Apresentação na tela (16:9)</PresentationFormat>
  <Paragraphs>157</Paragraphs>
  <Slides>29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Century</vt:lpstr>
      <vt:lpstr>Lato</vt:lpstr>
      <vt:lpstr>Garamond</vt:lpstr>
      <vt:lpstr>Segoe UI Black</vt:lpstr>
      <vt:lpstr>Arial</vt:lpstr>
      <vt:lpstr>Orgânico</vt:lpstr>
      <vt:lpstr>Let’s Cook      Inovação Tecnológica</vt:lpstr>
      <vt:lpstr>Equipe</vt:lpstr>
      <vt:lpstr>Mercado</vt:lpstr>
      <vt:lpstr>TASTEMADE</vt:lpstr>
      <vt:lpstr>YUMMLY</vt:lpstr>
      <vt:lpstr>TASTY</vt:lpstr>
      <vt:lpstr>TUDO GOSTOSO</vt:lpstr>
      <vt:lpstr>Apresentação do PowerPoint</vt:lpstr>
      <vt:lpstr>Comparativo das plataformas</vt:lpstr>
      <vt:lpstr>Apresentação do PowerPoint</vt:lpstr>
      <vt:lpstr>Pesquisa de Mercado</vt:lpstr>
      <vt:lpstr>Dificuldade de compreender receitas</vt:lpstr>
      <vt:lpstr>Se perder durante o preparo da receita</vt:lpstr>
      <vt:lpstr>A Identificação de receitas através dos ingredientes</vt:lpstr>
      <vt:lpstr>O uso de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Apresentação do PowerPoint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99</cp:revision>
  <dcterms:modified xsi:type="dcterms:W3CDTF">2017-12-01T00:47:15Z</dcterms:modified>
</cp:coreProperties>
</file>